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32879" y="3203861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635944" y="3583751"/>
            <a:ext cx="2217015" cy="242568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Is féidir iarratas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322597" y="4093630"/>
            <a:ext cx="1063695" cy="242198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ón 02/04 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an tAontas Eorpach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8229" y="1007821"/>
            <a:ext cx="397300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2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Comrádaithe nua á lorg agat? Tosaigh anseo!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none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AN tAONTAS EORPACH</a:t>
            </a:r>
            <a:endParaRPr lang="fr-FR" sz="800" b="1" i="0" kern="800" cap="none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BECA0B9-FAAD-01C7-BA3D-71DA167D9F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886" r="844"/>
          <a:stretch/>
        </p:blipFill>
        <p:spPr>
          <a:xfrm>
            <a:off x="158180" y="3968660"/>
            <a:ext cx="1215350" cy="1004951"/>
          </a:xfrm>
          <a:prstGeom prst="rect">
            <a:avLst/>
          </a:prstGeom>
        </p:spPr>
      </p:pic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BB77325E-DEEE-FCA0-79AF-CB68FCADC5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3024273" y="3839375"/>
            <a:ext cx="1525968" cy="242568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 dhéanamh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426369A-1737-E9BD-C376-EDF097C0D6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9F0C2A2-7AE6-549D-6C41-9FAC2D5A94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0126E50-A9F1-A90E-6456-778FF1FE3A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4A0EA24D-8488-0262-DCD1-94C20387D1E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99C794-F21F-4DB5-8809-D007570C1AEC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2.xml><?xml version="1.0" encoding="utf-8"?>
<ds:datastoreItem xmlns:ds="http://schemas.openxmlformats.org/officeDocument/2006/customXml" ds:itemID="{D68C45C0-5F70-4D78-8B0E-6FA2C206E6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0E82F3-935A-4722-A737-C60C05A2C31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11269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118</cp:revision>
  <dcterms:created xsi:type="dcterms:W3CDTF">2021-04-28T16:14:15Z</dcterms:created>
  <dcterms:modified xsi:type="dcterms:W3CDTF">2025-01-16T21:36:00Z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